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174" y="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2700"/>
            <a:ext cx="10018713" cy="1752599"/>
          </a:xfrm>
        </p:spPr>
        <p:txBody>
          <a:bodyPr/>
          <a:lstStyle/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pic>
        <p:nvPicPr>
          <p:cNvPr id="14" name="Imagen 13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1" y="6143356"/>
            <a:ext cx="617618" cy="62574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000" kern="1200" cap="small" baseline="0">
          <a:ln w="3175" cmpd="sng">
            <a:noFill/>
          </a:ln>
          <a:solidFill>
            <a:schemeClr val="tx1"/>
          </a:solidFill>
          <a:effectLst/>
          <a:latin typeface="Levenim MT" panose="02010502060101010101" pitchFamily="2" charset="-79"/>
          <a:ea typeface="+mj-ea"/>
          <a:cs typeface="Levenim MT" panose="02010502060101010101" pitchFamily="2" charset="-79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sm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AR" sz="6600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White </a:t>
            </a:r>
            <a:r>
              <a:rPr lang="es-AR" sz="6600" dirty="0" err="1" smtClean="0">
                <a:latin typeface="Levenim MT" panose="02010502060101010101" pitchFamily="2" charset="-79"/>
                <a:cs typeface="Levenim MT" panose="02010502060101010101" pitchFamily="2" charset="-79"/>
              </a:rPr>
              <a:t>Powder</a:t>
            </a:r>
            <a:endParaRPr lang="es-ES" sz="6600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AR" sz="2800" dirty="0" err="1" smtClean="0">
                <a:latin typeface="Levenim MT" panose="02010502060101010101" pitchFamily="2" charset="-79"/>
                <a:cs typeface="Levenim MT" panose="02010502060101010101" pitchFamily="2" charset="-79"/>
              </a:rPr>
              <a:t>By</a:t>
            </a:r>
            <a:r>
              <a:rPr lang="es-AR" sz="2800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 T</a:t>
            </a:r>
            <a:r>
              <a:rPr lang="es-AR" sz="2400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AVROS</a:t>
            </a:r>
            <a:endParaRPr lang="es-ES" sz="2800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6761410" y="5967567"/>
            <a:ext cx="5430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XX </a:t>
            </a:r>
            <a:r>
              <a:rPr lang="es-AR" cap="small" dirty="0">
                <a:latin typeface="Levenim MT" panose="02010502060101010101" pitchFamily="2" charset="-79"/>
                <a:cs typeface="Levenim MT" panose="02010502060101010101" pitchFamily="2" charset="-79"/>
              </a:rPr>
              <a:t>congreso bianual de la Sociedad Internacional para Seguridad en el </a:t>
            </a:r>
            <a:r>
              <a:rPr lang="es-AR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Esquí (ISSS</a:t>
            </a:r>
            <a:r>
              <a:rPr lang="es-AR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).</a:t>
            </a:r>
            <a:endParaRPr lang="es-ES" cap="small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8595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990600"/>
            <a:ext cx="4876800" cy="4876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6779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Video de </a:t>
            </a:r>
            <a:r>
              <a:rPr lang="es-AR" dirty="0" err="1" smtClean="0"/>
              <a:t>gonza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4647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2071876" y="16098"/>
            <a:ext cx="8048248" cy="1752599"/>
          </a:xfrm>
        </p:spPr>
        <p:txBody>
          <a:bodyPr>
            <a:normAutofit/>
          </a:bodyPr>
          <a:lstStyle/>
          <a:p>
            <a:r>
              <a:rPr lang="es-AR" sz="44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¿Quiénes somos?</a:t>
            </a:r>
            <a:endParaRPr lang="es-ES" sz="4400" cap="small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1639962" y="1768697"/>
            <a:ext cx="1970465" cy="2279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s-AR" sz="24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Gonzalo</a:t>
            </a:r>
            <a:endParaRPr lang="es-ES" sz="2400" cap="small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3621164" y="4412509"/>
            <a:ext cx="1970465" cy="2279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s-AR" sz="2400" cap="small" dirty="0">
                <a:latin typeface="Levenim MT" panose="02010502060101010101" pitchFamily="2" charset="-79"/>
                <a:cs typeface="Levenim MT" panose="02010502060101010101" pitchFamily="2" charset="-79"/>
              </a:rPr>
              <a:t>Joaquín</a:t>
            </a:r>
            <a:endParaRPr lang="es-ES" sz="2400" cap="small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  <p:pic>
        <p:nvPicPr>
          <p:cNvPr id="17" name="Imagen 16"/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5" t="1958" r="5714" b="12554"/>
          <a:stretch/>
        </p:blipFill>
        <p:spPr>
          <a:xfrm>
            <a:off x="3826414" y="4562807"/>
            <a:ext cx="1551600" cy="162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Rectángulo 17"/>
          <p:cNvSpPr/>
          <p:nvPr/>
        </p:nvSpPr>
        <p:spPr>
          <a:xfrm>
            <a:off x="5591629" y="1768697"/>
            <a:ext cx="1970465" cy="2279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s-AR" sz="24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Ignacio</a:t>
            </a:r>
            <a:endParaRPr lang="es-ES" sz="2400" dirty="0"/>
          </a:p>
        </p:txBody>
      </p:sp>
      <p:sp>
        <p:nvSpPr>
          <p:cNvPr id="20" name="Rectángulo 19"/>
          <p:cNvSpPr/>
          <p:nvPr/>
        </p:nvSpPr>
        <p:spPr>
          <a:xfrm>
            <a:off x="9532559" y="1768697"/>
            <a:ext cx="1970465" cy="2279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s-AR" sz="2400" cap="small" dirty="0">
                <a:latin typeface="Levenim MT" panose="02010502060101010101" pitchFamily="2" charset="-79"/>
                <a:cs typeface="Levenim MT" panose="02010502060101010101" pitchFamily="2" charset="-79"/>
              </a:rPr>
              <a:t>Lucas</a:t>
            </a:r>
            <a:endParaRPr lang="es-ES" sz="2400" cap="small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  <p:pic>
        <p:nvPicPr>
          <p:cNvPr id="21" name="Imagen 20"/>
          <p:cNvPicPr preferRelativeResize="0"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741991" y="1918995"/>
            <a:ext cx="1551600" cy="162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Rectángulo 21"/>
          <p:cNvSpPr/>
          <p:nvPr/>
        </p:nvSpPr>
        <p:spPr>
          <a:xfrm>
            <a:off x="7562094" y="4412509"/>
            <a:ext cx="1970465" cy="2279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s-AR" sz="2400" cap="small" dirty="0">
                <a:latin typeface="Levenim MT" panose="02010502060101010101" pitchFamily="2" charset="-79"/>
                <a:cs typeface="Levenim MT" panose="02010502060101010101" pitchFamily="2" charset="-79"/>
              </a:rPr>
              <a:t>Iván</a:t>
            </a:r>
            <a:endParaRPr lang="es-ES" sz="2400" cap="small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  <p:pic>
        <p:nvPicPr>
          <p:cNvPr id="23" name="Imagen 22"/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45"/>
          <a:stretch/>
        </p:blipFill>
        <p:spPr>
          <a:xfrm>
            <a:off x="7772292" y="4559176"/>
            <a:ext cx="1550067" cy="162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Imagen 2"/>
          <p:cNvPicPr preferRelativeResize="0"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2" t="14007" r="1" b="1"/>
          <a:stretch/>
        </p:blipFill>
        <p:spPr>
          <a:xfrm>
            <a:off x="1849394" y="1915364"/>
            <a:ext cx="1551600" cy="1620000"/>
          </a:xfrm>
          <a:prstGeom prst="rect">
            <a:avLst/>
          </a:prstGeom>
        </p:spPr>
      </p:pic>
      <p:pic>
        <p:nvPicPr>
          <p:cNvPr id="5" name="Imagen 4"/>
          <p:cNvPicPr preferRelativeResize="0">
            <a:picLocks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22" t="13312" b="5797"/>
          <a:stretch/>
        </p:blipFill>
        <p:spPr>
          <a:xfrm>
            <a:off x="5801061" y="1915364"/>
            <a:ext cx="1551600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42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sz="4400" cap="small" dirty="0" err="1" smtClean="0">
                <a:latin typeface="Levenim MT" panose="02010502060101010101" pitchFamily="2" charset="-79"/>
                <a:cs typeface="Levenim MT" panose="02010502060101010101" pitchFamily="2" charset="-79"/>
              </a:rPr>
              <a:t>Tavros</a:t>
            </a:r>
            <a:endParaRPr lang="es-ES" sz="4400" cap="small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  <p:sp>
        <p:nvSpPr>
          <p:cNvPr id="16" name="Marcador de contenido 15"/>
          <p:cNvSpPr>
            <a:spLocks noGrp="1"/>
          </p:cNvSpPr>
          <p:nvPr>
            <p:ph idx="1"/>
          </p:nvPr>
        </p:nvSpPr>
        <p:spPr>
          <a:xfrm>
            <a:off x="3119929" y="2048636"/>
            <a:ext cx="3589966" cy="4025901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s-AR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Productos de nicho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s-AR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Profesionales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s-AR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Necesidades </a:t>
            </a:r>
            <a:r>
              <a:rPr lang="es-AR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críticas</a:t>
            </a:r>
            <a:endParaRPr lang="es-AR" cap="small" dirty="0" smtClean="0">
              <a:latin typeface="Levenim MT" panose="02010502060101010101" pitchFamily="2" charset="-79"/>
              <a:cs typeface="Levenim MT" panose="02010502060101010101" pitchFamily="2" charset="-79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s-AR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Innovadores</a:t>
            </a:r>
            <a:endParaRPr lang="es-AR" cap="small" dirty="0" smtClean="0">
              <a:latin typeface="Levenim MT" panose="02010502060101010101" pitchFamily="2" charset="-79"/>
              <a:cs typeface="Levenim MT" panose="02010502060101010101" pitchFamily="2" charset="-79"/>
            </a:endParaRPr>
          </a:p>
          <a:p>
            <a:pPr marL="0" indent="0">
              <a:buNone/>
            </a:pPr>
            <a:endParaRPr lang="es-AR" dirty="0" smtClean="0"/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376" y="2385612"/>
            <a:ext cx="325641" cy="329926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376" y="3265412"/>
            <a:ext cx="325641" cy="329926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376" y="4145212"/>
            <a:ext cx="325641" cy="329926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991" y="5009306"/>
            <a:ext cx="325641" cy="329926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021" y="2385612"/>
            <a:ext cx="325641" cy="329926"/>
          </a:xfrm>
          <a:prstGeom prst="rect">
            <a:avLst/>
          </a:prstGeom>
        </p:spPr>
      </p:pic>
      <p:pic>
        <p:nvPicPr>
          <p:cNvPr id="24" name="Imagen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021" y="3265412"/>
            <a:ext cx="325641" cy="329926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021" y="4145212"/>
            <a:ext cx="325641" cy="329926"/>
          </a:xfrm>
          <a:prstGeom prst="rect">
            <a:avLst/>
          </a:prstGeom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636" y="5009306"/>
            <a:ext cx="325641" cy="329926"/>
          </a:xfrm>
          <a:prstGeom prst="rect">
            <a:avLst/>
          </a:prstGeom>
        </p:spPr>
      </p:pic>
      <p:pic>
        <p:nvPicPr>
          <p:cNvPr id="27" name="Imagen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65" y="2385612"/>
            <a:ext cx="325641" cy="329926"/>
          </a:xfrm>
          <a:prstGeom prst="rect">
            <a:avLst/>
          </a:prstGeom>
        </p:spPr>
      </p:pic>
      <p:pic>
        <p:nvPicPr>
          <p:cNvPr id="28" name="Imagen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65" y="3265412"/>
            <a:ext cx="325641" cy="329926"/>
          </a:xfrm>
          <a:prstGeom prst="rect">
            <a:avLst/>
          </a:prstGeom>
        </p:spPr>
      </p:pic>
      <p:pic>
        <p:nvPicPr>
          <p:cNvPr id="29" name="Imagen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65" y="4145212"/>
            <a:ext cx="325641" cy="329926"/>
          </a:xfrm>
          <a:prstGeom prst="rect">
            <a:avLst/>
          </a:prstGeom>
        </p:spPr>
      </p:pic>
      <p:pic>
        <p:nvPicPr>
          <p:cNvPr id="30" name="Imagen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280" y="5009306"/>
            <a:ext cx="325641" cy="329926"/>
          </a:xfrm>
          <a:prstGeom prst="rect">
            <a:avLst/>
          </a:prstGeom>
        </p:spPr>
      </p:pic>
      <p:pic>
        <p:nvPicPr>
          <p:cNvPr id="40" name="Imagen 3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308" y="3265412"/>
            <a:ext cx="325641" cy="329926"/>
          </a:xfrm>
          <a:prstGeom prst="rect">
            <a:avLst/>
          </a:prstGeom>
        </p:spPr>
      </p:pic>
      <p:pic>
        <p:nvPicPr>
          <p:cNvPr id="41" name="Imagen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308" y="4145212"/>
            <a:ext cx="325641" cy="329926"/>
          </a:xfrm>
          <a:prstGeom prst="rect">
            <a:avLst/>
          </a:prstGeom>
        </p:spPr>
      </p:pic>
      <p:pic>
        <p:nvPicPr>
          <p:cNvPr id="43" name="Imagen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950" y="2385612"/>
            <a:ext cx="325641" cy="329925"/>
          </a:xfrm>
          <a:prstGeom prst="rect">
            <a:avLst/>
          </a:prstGeom>
        </p:spPr>
      </p:pic>
      <p:pic>
        <p:nvPicPr>
          <p:cNvPr id="44" name="Imagen 4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950" y="3265412"/>
            <a:ext cx="325641" cy="329926"/>
          </a:xfrm>
          <a:prstGeom prst="rect">
            <a:avLst/>
          </a:prstGeom>
        </p:spPr>
      </p:pic>
      <p:pic>
        <p:nvPicPr>
          <p:cNvPr id="45" name="Imagen 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950" y="4145212"/>
            <a:ext cx="325641" cy="329925"/>
          </a:xfrm>
          <a:prstGeom prst="rect">
            <a:avLst/>
          </a:prstGeom>
        </p:spPr>
      </p:pic>
      <p:pic>
        <p:nvPicPr>
          <p:cNvPr id="31" name="Imagen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308" y="5009305"/>
            <a:ext cx="325641" cy="329926"/>
          </a:xfrm>
          <a:prstGeom prst="rect">
            <a:avLst/>
          </a:prstGeom>
        </p:spPr>
      </p:pic>
      <p:pic>
        <p:nvPicPr>
          <p:cNvPr id="32" name="Imagen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308" y="2385612"/>
            <a:ext cx="325641" cy="329926"/>
          </a:xfrm>
          <a:prstGeom prst="rect">
            <a:avLst/>
          </a:prstGeom>
        </p:spPr>
      </p:pic>
      <p:pic>
        <p:nvPicPr>
          <p:cNvPr id="33" name="Imagen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950" y="5009305"/>
            <a:ext cx="325641" cy="32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sz="4400" dirty="0"/>
              <a:t>Problemática</a:t>
            </a:r>
            <a:r>
              <a:rPr lang="es-AR" sz="44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 actual</a:t>
            </a:r>
            <a:endParaRPr lang="es-ES" sz="4400" cap="small" dirty="0">
              <a:latin typeface="Levenim MT" panose="02010502060101010101" pitchFamily="2" charset="-79"/>
              <a:cs typeface="Levenim MT" panose="02010502060101010101" pitchFamily="2" charset="-79"/>
            </a:endParaRPr>
          </a:p>
        </p:txBody>
      </p:sp>
      <p:pic>
        <p:nvPicPr>
          <p:cNvPr id="5" name="Problematic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fade in="1000" out="2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72179" y="-25400"/>
            <a:ext cx="13079158" cy="6883400"/>
          </a:xfrm>
        </p:spPr>
      </p:pic>
    </p:spTree>
    <p:extLst>
      <p:ext uri="{BB962C8B-B14F-4D97-AF65-F5344CB8AC3E}">
        <p14:creationId xmlns:p14="http://schemas.microsoft.com/office/powerpoint/2010/main" val="209162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sz="4400" dirty="0"/>
              <a:t>Problemática actual</a:t>
            </a:r>
            <a:endParaRPr lang="es-ES" sz="44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84310" y="1866899"/>
            <a:ext cx="10018713" cy="3124201"/>
          </a:xfrm>
        </p:spPr>
        <p:txBody>
          <a:bodyPr/>
          <a:lstStyle/>
          <a:p>
            <a:r>
              <a:rPr lang="es-AR" sz="28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Falta de </a:t>
            </a:r>
            <a:r>
              <a:rPr lang="es-AR" sz="28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monitoreo.</a:t>
            </a:r>
            <a:endParaRPr lang="es-AR" sz="2800" cap="small" dirty="0" smtClean="0">
              <a:latin typeface="Levenim MT" panose="02010502060101010101" pitchFamily="2" charset="-79"/>
              <a:cs typeface="Levenim MT" panose="02010502060101010101" pitchFamily="2" charset="-79"/>
            </a:endParaRPr>
          </a:p>
          <a:p>
            <a:r>
              <a:rPr lang="es-AR" sz="28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Tiempo de </a:t>
            </a:r>
            <a:r>
              <a:rPr lang="es-AR" sz="28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respuesta.</a:t>
            </a:r>
            <a:endParaRPr lang="es-AR" sz="2800" cap="small" dirty="0" smtClean="0">
              <a:latin typeface="Levenim MT" panose="02010502060101010101" pitchFamily="2" charset="-79"/>
              <a:cs typeface="Levenim MT" panose="02010502060101010101" pitchFamily="2" charset="-79"/>
            </a:endParaRPr>
          </a:p>
          <a:p>
            <a:r>
              <a:rPr lang="es-AR" sz="28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Falta de </a:t>
            </a:r>
            <a:r>
              <a:rPr lang="es-AR" sz="2800" cap="small" dirty="0" smtClean="0">
                <a:latin typeface="Levenim MT" panose="02010502060101010101" pitchFamily="2" charset="-79"/>
                <a:cs typeface="Levenim MT" panose="02010502060101010101" pitchFamily="2" charset="-79"/>
              </a:rPr>
              <a:t>concientización.</a:t>
            </a:r>
            <a:endParaRPr lang="es-AR" sz="28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486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sz="4400" dirty="0"/>
              <a:t>Problemática actual</a:t>
            </a:r>
            <a:endParaRPr lang="es-ES" sz="4400" dirty="0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854" y="1989000"/>
            <a:ext cx="2880000" cy="2880000"/>
          </a:xfr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741" y="1989000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9163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sz="4400" dirty="0" smtClean="0"/>
              <a:t>Nuestra </a:t>
            </a:r>
            <a:r>
              <a:rPr lang="es-AR" sz="4400" dirty="0" smtClean="0"/>
              <a:t>Solución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600" dirty="0" smtClean="0"/>
              <a:t>Centro de esquí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84311" y="2115457"/>
            <a:ext cx="10018713" cy="2627086"/>
          </a:xfrm>
        </p:spPr>
        <p:txBody>
          <a:bodyPr>
            <a:normAutofit/>
          </a:bodyPr>
          <a:lstStyle/>
          <a:p>
            <a:r>
              <a:rPr lang="es-AR" sz="2800" dirty="0" smtClean="0"/>
              <a:t>Información general del centro de esquí.</a:t>
            </a:r>
          </a:p>
          <a:p>
            <a:r>
              <a:rPr lang="es-AR" sz="2800" dirty="0" smtClean="0"/>
              <a:t>Administración de pistas.</a:t>
            </a:r>
          </a:p>
          <a:p>
            <a:r>
              <a:rPr lang="es-AR" sz="2800" dirty="0" smtClean="0"/>
              <a:t>Env</a:t>
            </a:r>
            <a:r>
              <a:rPr lang="es-AR" sz="2800" dirty="0" smtClean="0"/>
              <a:t>ío y recepción de alertas.</a:t>
            </a:r>
          </a:p>
          <a:p>
            <a:r>
              <a:rPr lang="es-AR" sz="2800" dirty="0" smtClean="0"/>
              <a:t>Monitoreo y control en tiempo real.</a:t>
            </a:r>
          </a:p>
        </p:txBody>
      </p:sp>
    </p:spTree>
    <p:extLst>
      <p:ext uri="{BB962C8B-B14F-4D97-AF65-F5344CB8AC3E}">
        <p14:creationId xmlns:p14="http://schemas.microsoft.com/office/powerpoint/2010/main" val="34886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sz="4400" dirty="0" smtClean="0"/>
              <a:t>Nuestra </a:t>
            </a:r>
            <a:r>
              <a:rPr lang="es-AR" sz="4400" dirty="0" smtClean="0"/>
              <a:t>Solución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600" dirty="0" smtClean="0"/>
              <a:t>Esquiadores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84311" y="1885949"/>
            <a:ext cx="4611690" cy="3124201"/>
          </a:xfrm>
        </p:spPr>
        <p:txBody>
          <a:bodyPr>
            <a:normAutofit/>
          </a:bodyPr>
          <a:lstStyle/>
          <a:p>
            <a:r>
              <a:rPr lang="es-AR" sz="2800" dirty="0"/>
              <a:t>Estadísticas.</a:t>
            </a:r>
          </a:p>
          <a:p>
            <a:r>
              <a:rPr lang="es-AR" sz="2800" dirty="0" smtClean="0"/>
              <a:t>Botón de emergencia.</a:t>
            </a:r>
          </a:p>
          <a:p>
            <a:r>
              <a:rPr lang="es-AR" sz="2800" dirty="0" smtClean="0"/>
              <a:t>Localización de pistas.</a:t>
            </a:r>
          </a:p>
        </p:txBody>
      </p:sp>
      <p:sp>
        <p:nvSpPr>
          <p:cNvPr id="4" name="Marcador de contenido 2"/>
          <p:cNvSpPr txBox="1">
            <a:spLocks/>
          </p:cNvSpPr>
          <p:nvPr/>
        </p:nvSpPr>
        <p:spPr>
          <a:xfrm>
            <a:off x="6891334" y="1885948"/>
            <a:ext cx="4611690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sm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AR" sz="2800" dirty="0" smtClean="0"/>
              <a:t>Información básica.</a:t>
            </a:r>
          </a:p>
          <a:p>
            <a:r>
              <a:rPr lang="es-AR" sz="2800" dirty="0" smtClean="0"/>
              <a:t>Clima.</a:t>
            </a:r>
          </a:p>
          <a:p>
            <a:r>
              <a:rPr lang="es-AR" sz="2800" dirty="0" smtClean="0"/>
              <a:t>Normas </a:t>
            </a:r>
            <a:r>
              <a:rPr lang="es-AR" sz="2800" dirty="0"/>
              <a:t>de seguridad</a:t>
            </a:r>
            <a:r>
              <a:rPr lang="es-AR" sz="2800" dirty="0" smtClean="0"/>
              <a:t>.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327230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sz="4400" dirty="0" smtClean="0"/>
              <a:t>White </a:t>
            </a:r>
            <a:r>
              <a:rPr lang="es-AR" sz="4400" dirty="0" err="1" smtClean="0"/>
              <a:t>Powder</a:t>
            </a:r>
            <a:r>
              <a:rPr lang="es-AR" dirty="0" smtClean="0"/>
              <a:t/>
            </a:r>
            <a:br>
              <a:rPr lang="es-AR" dirty="0" smtClean="0"/>
            </a:br>
            <a:r>
              <a:rPr lang="es-AR" sz="3600" dirty="0" smtClean="0"/>
              <a:t>Beneficios</a:t>
            </a:r>
            <a:endParaRPr lang="es-ES" sz="3600" dirty="0"/>
          </a:p>
        </p:txBody>
      </p:sp>
      <p:sp>
        <p:nvSpPr>
          <p:cNvPr id="14" name="Marcador de contenido 13"/>
          <p:cNvSpPr>
            <a:spLocks noGrp="1"/>
          </p:cNvSpPr>
          <p:nvPr>
            <p:ph idx="1"/>
          </p:nvPr>
        </p:nvSpPr>
        <p:spPr>
          <a:xfrm>
            <a:off x="1484310" y="1941730"/>
            <a:ext cx="10018713" cy="3124201"/>
          </a:xfrm>
        </p:spPr>
        <p:txBody>
          <a:bodyPr>
            <a:normAutofit/>
          </a:bodyPr>
          <a:lstStyle/>
          <a:p>
            <a:r>
              <a:rPr lang="es-AR" sz="2800" dirty="0" smtClean="0"/>
              <a:t>Reducción del tiempo </a:t>
            </a:r>
            <a:r>
              <a:rPr lang="es-AR" sz="2800" dirty="0" smtClean="0"/>
              <a:t>de respuesta frente a </a:t>
            </a:r>
            <a:r>
              <a:rPr lang="es-AR" sz="2800" dirty="0" smtClean="0"/>
              <a:t>accidentes.</a:t>
            </a:r>
            <a:endParaRPr lang="es-AR" sz="2800" dirty="0" smtClean="0"/>
          </a:p>
          <a:p>
            <a:r>
              <a:rPr lang="es-AR" sz="2800" dirty="0" smtClean="0"/>
              <a:t>Monitoreo </a:t>
            </a:r>
            <a:r>
              <a:rPr lang="es-AR" sz="2800" dirty="0" smtClean="0"/>
              <a:t>de los esquiadores en tiempo </a:t>
            </a:r>
            <a:r>
              <a:rPr lang="es-AR" sz="2800" dirty="0" smtClean="0"/>
              <a:t>real.</a:t>
            </a:r>
            <a:endParaRPr lang="es-AR" sz="2800" dirty="0" smtClean="0"/>
          </a:p>
          <a:p>
            <a:r>
              <a:rPr lang="es-AR" sz="2800" dirty="0"/>
              <a:t>Reducción </a:t>
            </a:r>
            <a:r>
              <a:rPr lang="es-AR" sz="2800" dirty="0" smtClean="0"/>
              <a:t>de accidentes </a:t>
            </a:r>
            <a:r>
              <a:rPr lang="es-AR" sz="2800" dirty="0" smtClean="0"/>
              <a:t>y victimas </a:t>
            </a:r>
            <a:r>
              <a:rPr lang="es-AR" sz="2800" dirty="0" smtClean="0"/>
              <a:t>fatales.</a:t>
            </a:r>
            <a:endParaRPr lang="es-AR" sz="2800" dirty="0" smtClean="0"/>
          </a:p>
        </p:txBody>
      </p:sp>
    </p:spTree>
    <p:extLst>
      <p:ext uri="{BB962C8B-B14F-4D97-AF65-F5344CB8AC3E}">
        <p14:creationId xmlns:p14="http://schemas.microsoft.com/office/powerpoint/2010/main" val="92701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White Tavros">
      <a:majorFont>
        <a:latin typeface="Levenim MT"/>
        <a:ea typeface=""/>
        <a:cs typeface=""/>
      </a:majorFont>
      <a:minorFont>
        <a:latin typeface="Levenim MT"/>
        <a:ea typeface=""/>
        <a:cs typeface="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Override1.xml><?xml version="1.0" encoding="utf-8"?>
<a:themeOverride xmlns:a="http://schemas.openxmlformats.org/drawingml/2006/main">
  <a:clrScheme name="Parallax">
    <a:dk1>
      <a:sysClr val="windowText" lastClr="000000"/>
    </a:dk1>
    <a:lt1>
      <a:sysClr val="window" lastClr="FFFFFF"/>
    </a:lt1>
    <a:dk2>
      <a:srgbClr val="212121"/>
    </a:dk2>
    <a:lt2>
      <a:srgbClr val="CDD0D1"/>
    </a:lt2>
    <a:accent1>
      <a:srgbClr val="BC1C1C"/>
    </a:accent1>
    <a:accent2>
      <a:srgbClr val="F67534"/>
    </a:accent2>
    <a:accent3>
      <a:srgbClr val="EAAC35"/>
    </a:accent3>
    <a:accent4>
      <a:srgbClr val="9BAF68"/>
    </a:accent4>
    <a:accent5>
      <a:srgbClr val="68B9A6"/>
    </a:accent5>
    <a:accent6>
      <a:srgbClr val="50B1D4"/>
    </a:accent6>
    <a:hlink>
      <a:srgbClr val="E46416"/>
    </a:hlink>
    <a:folHlink>
      <a:srgbClr val="EE934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590</TotalTime>
  <Words>130</Words>
  <Application>Microsoft Office PowerPoint</Application>
  <PresentationFormat>Panorámica</PresentationFormat>
  <Paragraphs>37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Levenim MT</vt:lpstr>
      <vt:lpstr>Parallax</vt:lpstr>
      <vt:lpstr>White Powder</vt:lpstr>
      <vt:lpstr>¿Quiénes somos?</vt:lpstr>
      <vt:lpstr>Tavros</vt:lpstr>
      <vt:lpstr>Problemática actual</vt:lpstr>
      <vt:lpstr>Problemática actual</vt:lpstr>
      <vt:lpstr>Problemática actual</vt:lpstr>
      <vt:lpstr>Nuestra Solución Centro de esquí</vt:lpstr>
      <vt:lpstr>Nuestra Solución Esquiadores</vt:lpstr>
      <vt:lpstr>White Powder Beneficios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Powder</dc:title>
  <dc:creator>Joaquin Ibar</dc:creator>
  <cp:lastModifiedBy>Joaquin Ibar</cp:lastModifiedBy>
  <cp:revision>36</cp:revision>
  <dcterms:created xsi:type="dcterms:W3CDTF">2014-08-23T18:26:09Z</dcterms:created>
  <dcterms:modified xsi:type="dcterms:W3CDTF">2014-09-06T21:00:58Z</dcterms:modified>
</cp:coreProperties>
</file>

<file path=docProps/thumbnail.jpeg>
</file>